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1"/>
  </p:sldMasterIdLst>
  <p:notesMasterIdLst>
    <p:notesMasterId r:id="rId7"/>
  </p:notesMasterIdLst>
  <p:sldIdLst>
    <p:sldId id="276" r:id="rId2"/>
    <p:sldId id="277" r:id="rId3"/>
    <p:sldId id="281" r:id="rId4"/>
    <p:sldId id="282" r:id="rId5"/>
    <p:sldId id="278" r:id="rId6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297" initials="ebzico" lastIdx="1" clrIdx="0">
    <p:extLst>
      <p:ext uri="{19B8F6BF-5375-455C-9EA6-DF929625EA0E}">
        <p15:presenceInfo xmlns:p15="http://schemas.microsoft.com/office/powerpoint/2012/main" userId="PC297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D188"/>
    <a:srgbClr val="D2E0B0"/>
    <a:srgbClr val="80A312"/>
    <a:srgbClr val="689C26"/>
    <a:srgbClr val="000000"/>
    <a:srgbClr val="00778C"/>
    <a:srgbClr val="F39400"/>
    <a:srgbClr val="6D9D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6343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24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20AC5-8A92-5840-9666-0F6CA396E1E8}" type="datetimeFigureOut">
              <a:rPr lang="de-DE" smtClean="0"/>
              <a:t>21.02.2022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DD916-9044-5342-997C-4F6D0168F2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306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6C714E-6242-9848-ACEF-CD5AB9BB1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2B91461-E7D7-B246-B969-4C6E0011C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E3CE9B22-2DD6-0B4A-B787-8A7B1902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3A6FD71D-C36B-4456-A532-E7E272BBEB95}" type="datetime1">
              <a:rPr lang="de-DE" smtClean="0"/>
              <a:t>21.02.2022</a:t>
            </a:fld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95EEA92-445F-AB4B-8705-F44B81C70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Bereich/Thema</a:t>
            </a:r>
            <a:endParaRPr 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434AE56-87F2-B049-BF22-53641F86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20BD7B9-4BE7-AF45-8E66-12F82068CD8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501" y="331633"/>
            <a:ext cx="2212499" cy="9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5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opf Blüte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2F53A-EB5F-114C-B717-825886D5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6719"/>
            <a:ext cx="10515600" cy="71697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E2821C-59FA-C64A-A999-D13A4FD68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9124"/>
            <a:ext cx="10515600" cy="3381857"/>
          </a:xfr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 sz="1600">
                <a:solidFill>
                  <a:schemeClr val="tx1"/>
                </a:solidFill>
                <a:latin typeface="Mainz Meta" panose="020B05020300000200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CE51479-B12A-064F-9DAC-992CEE3A3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2" b="24652"/>
          <a:stretch/>
        </p:blipFill>
        <p:spPr>
          <a:xfrm>
            <a:off x="-1338" y="-3546"/>
            <a:ext cx="12193338" cy="1565337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675357F7-1E40-B542-9E59-ECA6A7199BBF}"/>
              </a:ext>
            </a:extLst>
          </p:cNvPr>
          <p:cNvSpPr/>
          <p:nvPr userDrawn="1"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C523F3F-BCC3-A84D-B7DF-CA3DC487BF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FCD70CFB-D74C-6344-B525-1A1453E39AAA}"/>
              </a:ext>
            </a:extLst>
          </p:cNvPr>
          <p:cNvSpPr/>
          <p:nvPr userDrawn="1"/>
        </p:nvSpPr>
        <p:spPr>
          <a:xfrm>
            <a:off x="-1338" y="-4458"/>
            <a:ext cx="252663" cy="1566249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670EB5AC-A6EF-A942-ABF4-BAD8953FF395}"/>
              </a:ext>
            </a:extLst>
          </p:cNvPr>
          <p:cNvSpPr/>
          <p:nvPr userDrawn="1"/>
        </p:nvSpPr>
        <p:spPr>
          <a:xfrm>
            <a:off x="0" y="250241"/>
            <a:ext cx="252663" cy="10852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E3CE9B22-2DD6-0B4A-B787-8A7B1902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A71DB602-0A99-4635-9BD5-70C3AB566CB4}" type="datetime1">
              <a:rPr lang="de-DE" smtClean="0"/>
              <a:t>21.02.2022</a:t>
            </a:fld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795EEA92-445F-AB4B-8705-F44B81C70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Bereich/Thema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E434AE56-87F2-B049-BF22-53641F86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20BD7B9-4BE7-AF45-8E66-12F82068CD8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836338" y="250242"/>
            <a:ext cx="2366211" cy="1085265"/>
            <a:chOff x="9836338" y="250242"/>
            <a:chExt cx="2366211" cy="108526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C5725B6-B04D-0B49-8B85-1A7D2B3D143D}"/>
                </a:ext>
              </a:extLst>
            </p:cNvPr>
            <p:cNvSpPr/>
            <p:nvPr userDrawn="1"/>
          </p:nvSpPr>
          <p:spPr>
            <a:xfrm>
              <a:off x="9836338" y="250242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1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501" y="331633"/>
              <a:ext cx="2212499" cy="922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663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opf Blüte 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ECE51479-B12A-064F-9DAC-992CEE3A3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2" b="24652"/>
          <a:stretch/>
        </p:blipFill>
        <p:spPr>
          <a:xfrm>
            <a:off x="-1338" y="-3546"/>
            <a:ext cx="12193338" cy="15653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B61538A-49F9-6C4E-9C99-867FB09D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461923-EF3D-F248-A181-9C9763A29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75357F7-1E40-B542-9E59-ECA6A7199BBF}"/>
              </a:ext>
            </a:extLst>
          </p:cNvPr>
          <p:cNvSpPr/>
          <p:nvPr userDrawn="1"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C523F3F-BCC3-A84D-B7DF-CA3DC487BF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FCD70CFB-D74C-6344-B525-1A1453E39AAA}"/>
              </a:ext>
            </a:extLst>
          </p:cNvPr>
          <p:cNvSpPr/>
          <p:nvPr userDrawn="1"/>
        </p:nvSpPr>
        <p:spPr>
          <a:xfrm>
            <a:off x="-1338" y="-4458"/>
            <a:ext cx="252663" cy="1566249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63D08BD-88FD-3A4F-B539-AB7D7A9D4081}"/>
              </a:ext>
            </a:extLst>
          </p:cNvPr>
          <p:cNvSpPr/>
          <p:nvPr userDrawn="1"/>
        </p:nvSpPr>
        <p:spPr>
          <a:xfrm>
            <a:off x="0" y="250241"/>
            <a:ext cx="252663" cy="10852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E3CE9B22-2DD6-0B4A-B787-8A7B1902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59E2C160-5BBB-4FBC-8596-BF4407836C92}" type="datetime1">
              <a:rPr lang="de-DE" smtClean="0"/>
              <a:t>21.02.2022</a:t>
            </a:fld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795EEA92-445F-AB4B-8705-F44B81C70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Bereich/Thema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E434AE56-87F2-B049-BF22-53641F86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20BD7B9-4BE7-AF45-8E66-12F82068CD8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836338" y="250242"/>
            <a:ext cx="2366211" cy="1085265"/>
            <a:chOff x="9836338" y="250242"/>
            <a:chExt cx="2366211" cy="1085265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FC5725B6-B04D-0B49-8B85-1A7D2B3D143D}"/>
                </a:ext>
              </a:extLst>
            </p:cNvPr>
            <p:cNvSpPr/>
            <p:nvPr userDrawn="1"/>
          </p:nvSpPr>
          <p:spPr>
            <a:xfrm>
              <a:off x="9836338" y="250242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501" y="331633"/>
              <a:ext cx="2212499" cy="922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2859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pf Blüte Titel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ECE51479-B12A-064F-9DAC-992CEE3A3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2" b="24652"/>
          <a:stretch/>
        </p:blipFill>
        <p:spPr>
          <a:xfrm>
            <a:off x="-1338" y="-3546"/>
            <a:ext cx="12193338" cy="156533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338ABC-EB9B-2443-A08F-6DA6B1E89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13935"/>
            <a:ext cx="5181600" cy="3363028"/>
          </a:xfrm>
        </p:spPr>
        <p:txBody>
          <a:bodyPr/>
          <a:lstStyle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57D70B-ABAD-C449-8B64-C15F63DE8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13935"/>
            <a:ext cx="5181600" cy="3363028"/>
          </a:xfrm>
        </p:spPr>
        <p:txBody>
          <a:bodyPr/>
          <a:lstStyle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DD960E8-0A5E-5C45-8FB3-E476F005C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6719"/>
            <a:ext cx="10515600" cy="71697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75357F7-1E40-B542-9E59-ECA6A7199BBF}"/>
              </a:ext>
            </a:extLst>
          </p:cNvPr>
          <p:cNvSpPr/>
          <p:nvPr userDrawn="1"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0C523F3F-BCC3-A84D-B7DF-CA3DC487BF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FCD70CFB-D74C-6344-B525-1A1453E39AAA}"/>
              </a:ext>
            </a:extLst>
          </p:cNvPr>
          <p:cNvSpPr/>
          <p:nvPr userDrawn="1"/>
        </p:nvSpPr>
        <p:spPr>
          <a:xfrm>
            <a:off x="-1338" y="-4458"/>
            <a:ext cx="252663" cy="1566249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63D08BD-88FD-3A4F-B539-AB7D7A9D4081}"/>
              </a:ext>
            </a:extLst>
          </p:cNvPr>
          <p:cNvSpPr/>
          <p:nvPr userDrawn="1"/>
        </p:nvSpPr>
        <p:spPr>
          <a:xfrm>
            <a:off x="0" y="250241"/>
            <a:ext cx="252663" cy="10852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E3CE9B22-2DD6-0B4A-B787-8A7B1902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1E06DD04-F0CA-4DF4-95A4-2568F0BD722F}" type="datetime1">
              <a:rPr lang="de-DE" smtClean="0"/>
              <a:t>21.02.2022</a:t>
            </a:fld>
            <a:endParaRPr lang="de-DE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795EEA92-445F-AB4B-8705-F44B81C70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Bereich/Thema</a:t>
            </a:r>
            <a:endParaRPr lang="de-DE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E434AE56-87F2-B049-BF22-53641F86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20BD7B9-4BE7-AF45-8E66-12F82068CD8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9836338" y="250242"/>
            <a:ext cx="2366211" cy="1085265"/>
            <a:chOff x="9836338" y="250242"/>
            <a:chExt cx="2366211" cy="1085265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C5725B6-B04D-0B49-8B85-1A7D2B3D143D}"/>
                </a:ext>
              </a:extLst>
            </p:cNvPr>
            <p:cNvSpPr/>
            <p:nvPr userDrawn="1"/>
          </p:nvSpPr>
          <p:spPr>
            <a:xfrm>
              <a:off x="9836338" y="250242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0" name="Grafik 1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501" y="331633"/>
              <a:ext cx="2212499" cy="922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069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utral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E2821C-59FA-C64A-A999-D13A4FD68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7339"/>
            <a:ext cx="10515600" cy="46286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buClr>
                <a:schemeClr val="accent3"/>
              </a:buClr>
              <a:defRPr sz="1600">
                <a:solidFill>
                  <a:schemeClr val="tx1"/>
                </a:solidFill>
                <a:latin typeface="Mainz Meta" panose="020B05020300000200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14B4BF-5E1A-A144-B062-7DA0A747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FD9D-E8AD-41AC-ACAF-11148DBDA03D}" type="datetime1">
              <a:rPr lang="de-DE" smtClean="0"/>
              <a:t>21.02.2022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61D49A-F8FB-4E4A-96A7-FB1A7ABE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Bereich/Thema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E3514E-ACBC-0347-A0D6-C3069B51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D7B9-4BE7-AF45-8E66-12F82068CD8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9BA427C-AE6C-3348-8ACF-0407E3DC2B8F}"/>
              </a:ext>
            </a:extLst>
          </p:cNvPr>
          <p:cNvSpPr/>
          <p:nvPr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7F3E91C-F4E2-B849-89D6-211D8C5F8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82EBDAB1-4CFC-B44A-BF8E-937BBAD696F2}"/>
              </a:ext>
            </a:extLst>
          </p:cNvPr>
          <p:cNvSpPr/>
          <p:nvPr/>
        </p:nvSpPr>
        <p:spPr>
          <a:xfrm>
            <a:off x="0" y="250242"/>
            <a:ext cx="252663" cy="1085265"/>
          </a:xfrm>
          <a:prstGeom prst="rect">
            <a:avLst/>
          </a:prstGeom>
          <a:solidFill>
            <a:srgbClr val="80A3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750F811-C4FB-CC4B-89B3-552F58E75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451" y="460488"/>
            <a:ext cx="7170680" cy="762721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A096A45-CD5C-6D40-A2A6-2047EDBA466A}"/>
              </a:ext>
            </a:extLst>
          </p:cNvPr>
          <p:cNvSpPr/>
          <p:nvPr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088B1B6-2693-5946-945C-14D9C0A7D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836F6B7-2D64-B44C-A49E-3D65FE4F90ED}"/>
              </a:ext>
            </a:extLst>
          </p:cNvPr>
          <p:cNvSpPr/>
          <p:nvPr/>
        </p:nvSpPr>
        <p:spPr>
          <a:xfrm>
            <a:off x="0" y="250242"/>
            <a:ext cx="252663" cy="1085265"/>
          </a:xfrm>
          <a:prstGeom prst="rect">
            <a:avLst/>
          </a:prstGeom>
          <a:solidFill>
            <a:srgbClr val="80A3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934F3BC-DB96-4C45-9BD3-531B6D1DA7BE}"/>
              </a:ext>
            </a:extLst>
          </p:cNvPr>
          <p:cNvSpPr/>
          <p:nvPr userDrawn="1"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87FE62E-C347-6547-BD36-D96726B7F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56A12FC7-8D81-BC49-AA9B-425BC16BE994}"/>
              </a:ext>
            </a:extLst>
          </p:cNvPr>
          <p:cNvSpPr/>
          <p:nvPr userDrawn="1"/>
        </p:nvSpPr>
        <p:spPr>
          <a:xfrm>
            <a:off x="0" y="250242"/>
            <a:ext cx="252663" cy="10852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9839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utral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338ABC-EB9B-2443-A08F-6DA6B1E89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7338"/>
            <a:ext cx="5181600" cy="4619625"/>
          </a:xfrm>
        </p:spPr>
        <p:txBody>
          <a:bodyPr/>
          <a:lstStyle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57D70B-ABAD-C449-8B64-C15F63DE8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92263"/>
            <a:ext cx="5181600" cy="4584700"/>
          </a:xfrm>
        </p:spPr>
        <p:txBody>
          <a:bodyPr/>
          <a:lstStyle>
            <a:lvl5pPr marL="2114550" indent="-28575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5AC732-6829-0B42-BCA2-2C65FC7D3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E2034-5EAC-484B-B081-B8F049B6D6C1}" type="datetime1">
              <a:rPr lang="de-DE" smtClean="0"/>
              <a:t>21.02.2022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09B43D-C712-B542-A62A-736E97B20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Bereich/Thema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290814-94FD-C544-80B9-0906BFC5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D7B9-4BE7-AF45-8E66-12F82068CD8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89E3FA5-320F-2C4A-9F21-4A67ACE19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450" y="460488"/>
            <a:ext cx="7181697" cy="762721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06755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utral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DF19B7-E02A-8942-AC18-3078948C3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45512"/>
            <a:ext cx="5157787" cy="5499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F9988E8-36F7-C046-A9F1-DE09048C8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4550"/>
            <a:ext cx="5157787" cy="4075113"/>
          </a:xfrm>
        </p:spPr>
        <p:txBody>
          <a:bodyPr/>
          <a:lstStyle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ACC8EA-5389-E94D-86E5-0380A8F6F2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5512"/>
            <a:ext cx="5183188" cy="5475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596CDD-767F-5C4F-AD69-182736F19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14550"/>
            <a:ext cx="5183188" cy="4075113"/>
          </a:xfrm>
        </p:spPr>
        <p:txBody>
          <a:bodyPr/>
          <a:lstStyle>
            <a:lvl5pPr marL="2114550" indent="-28575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CB013F-0F51-2C43-9C70-9DDE3117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AECA-CD82-46EF-821F-783E3F910CBF}" type="datetime1">
              <a:rPr lang="de-DE" smtClean="0"/>
              <a:t>21.02.2022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8548D74-AFC6-1F4F-9AA5-38735A096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Bereich/Thema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02E8B99-F0E1-C24C-AC23-F6C982C4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D7B9-4BE7-AF45-8E66-12F82068CD8B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381515-D434-AB4D-95E2-4F30908D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450" y="460488"/>
            <a:ext cx="7181697" cy="762721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44635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D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16930BB-5D49-4847-BA38-504AB2A6C8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205091" cy="68653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66C714E-6242-9848-ACEF-CD5AB9BB18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1450" y="375778"/>
            <a:ext cx="6906276" cy="834191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</a:t>
            </a:r>
            <a:r>
              <a:rPr lang="de-DE" dirty="0" smtClean="0"/>
              <a:t>bearb.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2B91461-E7D7-B246-B969-4C6E0011C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827702"/>
            <a:ext cx="10514012" cy="45203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42D85675-3BF0-024D-96E1-02052EAB492B}"/>
              </a:ext>
            </a:extLst>
          </p:cNvPr>
          <p:cNvGrpSpPr/>
          <p:nvPr/>
        </p:nvGrpSpPr>
        <p:grpSpPr>
          <a:xfrm>
            <a:off x="0" y="0"/>
            <a:ext cx="2366211" cy="6858000"/>
            <a:chOff x="0" y="0"/>
            <a:chExt cx="2366211" cy="6858000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69EA63BA-7ED7-B64B-8C75-41AF69F594AF}"/>
                </a:ext>
              </a:extLst>
            </p:cNvPr>
            <p:cNvSpPr/>
            <p:nvPr/>
          </p:nvSpPr>
          <p:spPr>
            <a:xfrm>
              <a:off x="0" y="0"/>
              <a:ext cx="252663" cy="6858000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3BFB3E85-B730-5D4B-8B7C-0EE32A8B1304}"/>
                </a:ext>
              </a:extLst>
            </p:cNvPr>
            <p:cNvSpPr/>
            <p:nvPr/>
          </p:nvSpPr>
          <p:spPr>
            <a:xfrm>
              <a:off x="0" y="250243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14E60A6-A352-454D-9DF1-81F61BB23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26852" y="389020"/>
              <a:ext cx="1918637" cy="834190"/>
            </a:xfrm>
            <a:prstGeom prst="rect">
              <a:avLst/>
            </a:prstGeom>
          </p:spPr>
        </p:pic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1E6DA4B8-8AA9-C64B-B2A1-1D9A0EE0E6AE}"/>
                </a:ext>
              </a:extLst>
            </p:cNvPr>
            <p:cNvSpPr/>
            <p:nvPr/>
          </p:nvSpPr>
          <p:spPr>
            <a:xfrm>
              <a:off x="0" y="250242"/>
              <a:ext cx="252663" cy="1085265"/>
            </a:xfrm>
            <a:prstGeom prst="rect">
              <a:avLst/>
            </a:prstGeom>
            <a:solidFill>
              <a:srgbClr val="80A3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E46233C-6C74-5140-ADE8-B2D3F35E5D5D}"/>
              </a:ext>
            </a:extLst>
          </p:cNvPr>
          <p:cNvGrpSpPr/>
          <p:nvPr/>
        </p:nvGrpSpPr>
        <p:grpSpPr>
          <a:xfrm>
            <a:off x="0" y="250242"/>
            <a:ext cx="2366211" cy="1085266"/>
            <a:chOff x="0" y="250242"/>
            <a:chExt cx="2366211" cy="108526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2ACA2BF-FDD3-3F48-9097-6ADD0B4AE337}"/>
                </a:ext>
              </a:extLst>
            </p:cNvPr>
            <p:cNvSpPr/>
            <p:nvPr/>
          </p:nvSpPr>
          <p:spPr>
            <a:xfrm>
              <a:off x="0" y="250243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FF0E6F9E-EAD3-F346-87A2-26A87D37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26852" y="389020"/>
              <a:ext cx="1918637" cy="834190"/>
            </a:xfrm>
            <a:prstGeom prst="rect">
              <a:avLst/>
            </a:prstGeom>
          </p:spPr>
        </p:pic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A05A9A03-9ACC-F34C-A4C6-2183D8ECEA65}"/>
                </a:ext>
              </a:extLst>
            </p:cNvPr>
            <p:cNvSpPr/>
            <p:nvPr/>
          </p:nvSpPr>
          <p:spPr>
            <a:xfrm>
              <a:off x="0" y="250242"/>
              <a:ext cx="252663" cy="108526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2C2DF2C-EA05-464D-AB2D-074063160AA1}"/>
              </a:ext>
            </a:extLst>
          </p:cNvPr>
          <p:cNvGrpSpPr/>
          <p:nvPr userDrawn="1"/>
        </p:nvGrpSpPr>
        <p:grpSpPr>
          <a:xfrm>
            <a:off x="0" y="250242"/>
            <a:ext cx="2366211" cy="1085266"/>
            <a:chOff x="0" y="250242"/>
            <a:chExt cx="2366211" cy="1085266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FC5725B6-B04D-0B49-8B85-1A7D2B3D143D}"/>
                </a:ext>
              </a:extLst>
            </p:cNvPr>
            <p:cNvSpPr/>
            <p:nvPr userDrawn="1"/>
          </p:nvSpPr>
          <p:spPr>
            <a:xfrm>
              <a:off x="0" y="250243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3AE6CFE9-6C6E-CC43-A2DE-1C35A84EBF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26852" y="389020"/>
              <a:ext cx="1918637" cy="834190"/>
            </a:xfrm>
            <a:prstGeom prst="rect">
              <a:avLst/>
            </a:prstGeom>
          </p:spPr>
        </p:pic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2AEE7CF6-D32F-C748-9729-A79B4FBACAD1}"/>
                </a:ext>
              </a:extLst>
            </p:cNvPr>
            <p:cNvSpPr/>
            <p:nvPr userDrawn="1"/>
          </p:nvSpPr>
          <p:spPr>
            <a:xfrm>
              <a:off x="0" y="250242"/>
              <a:ext cx="252663" cy="10852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E3CE9B22-2DD6-0B4A-B787-8A7B1902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5E60337-6EE5-4E8F-8D98-179FBC789219}" type="datetime1">
              <a:rPr lang="de-DE" smtClean="0"/>
              <a:t>21.02.2022</a:t>
            </a:fld>
            <a:endParaRPr lang="de-DE" dirty="0"/>
          </a:p>
        </p:txBody>
      </p:sp>
      <p:sp>
        <p:nvSpPr>
          <p:cNvPr id="29" name="Fußzeilenplatzhalter 4">
            <a:extLst>
              <a:ext uri="{FF2B5EF4-FFF2-40B4-BE49-F238E27FC236}">
                <a16:creationId xmlns:a16="http://schemas.microsoft.com/office/drawing/2014/main" id="{795EEA92-445F-AB4B-8705-F44B81C70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Bereich/Thema</a:t>
            </a:r>
            <a:endParaRPr lang="de-DE" dirty="0"/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E434AE56-87F2-B049-BF22-53641F86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20BD7B9-4BE7-AF45-8E66-12F82068CD8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3AE6CFE9-6C6E-CC43-A2DE-1C35A84EBF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163190" y="389019"/>
            <a:ext cx="1918637" cy="834190"/>
          </a:xfrm>
          <a:prstGeom prst="rect">
            <a:avLst/>
          </a:prstGeom>
        </p:spPr>
      </p:pic>
      <p:grpSp>
        <p:nvGrpSpPr>
          <p:cNvPr id="5" name="Gruppieren 4"/>
          <p:cNvGrpSpPr/>
          <p:nvPr userDrawn="1"/>
        </p:nvGrpSpPr>
        <p:grpSpPr>
          <a:xfrm>
            <a:off x="9836338" y="250242"/>
            <a:ext cx="2366211" cy="1085265"/>
            <a:chOff x="9836338" y="250242"/>
            <a:chExt cx="2366211" cy="1085265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FC5725B6-B04D-0B49-8B85-1A7D2B3D143D}"/>
                </a:ext>
              </a:extLst>
            </p:cNvPr>
            <p:cNvSpPr/>
            <p:nvPr userDrawn="1"/>
          </p:nvSpPr>
          <p:spPr>
            <a:xfrm>
              <a:off x="9836338" y="250242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501" y="331633"/>
              <a:ext cx="2212499" cy="922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362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Blü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16930BB-5D49-4847-BA38-504AB2A6C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091" cy="68653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66C714E-6242-9848-ACEF-CD5AB9BB1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4642978"/>
            <a:ext cx="8640763" cy="834191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2B91461-E7D7-B246-B969-4C6E0011C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5743210"/>
            <a:ext cx="10514012" cy="45203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42D85675-3BF0-024D-96E1-02052EAB492B}"/>
              </a:ext>
            </a:extLst>
          </p:cNvPr>
          <p:cNvGrpSpPr/>
          <p:nvPr/>
        </p:nvGrpSpPr>
        <p:grpSpPr>
          <a:xfrm>
            <a:off x="0" y="0"/>
            <a:ext cx="2366211" cy="6858000"/>
            <a:chOff x="0" y="0"/>
            <a:chExt cx="2366211" cy="6858000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69EA63BA-7ED7-B64B-8C75-41AF69F594AF}"/>
                </a:ext>
              </a:extLst>
            </p:cNvPr>
            <p:cNvSpPr/>
            <p:nvPr/>
          </p:nvSpPr>
          <p:spPr>
            <a:xfrm>
              <a:off x="0" y="0"/>
              <a:ext cx="252663" cy="6858000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3BFB3E85-B730-5D4B-8B7C-0EE32A8B1304}"/>
                </a:ext>
              </a:extLst>
            </p:cNvPr>
            <p:cNvSpPr/>
            <p:nvPr/>
          </p:nvSpPr>
          <p:spPr>
            <a:xfrm>
              <a:off x="0" y="250243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14E60A6-A352-454D-9DF1-81F61BB23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26852" y="389020"/>
              <a:ext cx="1918637" cy="834190"/>
            </a:xfrm>
            <a:prstGeom prst="rect">
              <a:avLst/>
            </a:prstGeom>
          </p:spPr>
        </p:pic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1E6DA4B8-8AA9-C64B-B2A1-1D9A0EE0E6AE}"/>
                </a:ext>
              </a:extLst>
            </p:cNvPr>
            <p:cNvSpPr/>
            <p:nvPr/>
          </p:nvSpPr>
          <p:spPr>
            <a:xfrm>
              <a:off x="0" y="250242"/>
              <a:ext cx="252663" cy="1085265"/>
            </a:xfrm>
            <a:prstGeom prst="rect">
              <a:avLst/>
            </a:prstGeom>
            <a:solidFill>
              <a:srgbClr val="80A3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E46233C-6C74-5140-ADE8-B2D3F35E5D5D}"/>
              </a:ext>
            </a:extLst>
          </p:cNvPr>
          <p:cNvGrpSpPr/>
          <p:nvPr/>
        </p:nvGrpSpPr>
        <p:grpSpPr>
          <a:xfrm>
            <a:off x="0" y="250242"/>
            <a:ext cx="2366211" cy="1085266"/>
            <a:chOff x="0" y="250242"/>
            <a:chExt cx="2366211" cy="108526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2ACA2BF-FDD3-3F48-9097-6ADD0B4AE337}"/>
                </a:ext>
              </a:extLst>
            </p:cNvPr>
            <p:cNvSpPr/>
            <p:nvPr/>
          </p:nvSpPr>
          <p:spPr>
            <a:xfrm>
              <a:off x="0" y="250243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FF0E6F9E-EAD3-F346-87A2-26A87D37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26852" y="389020"/>
              <a:ext cx="1918637" cy="834190"/>
            </a:xfrm>
            <a:prstGeom prst="rect">
              <a:avLst/>
            </a:prstGeom>
          </p:spPr>
        </p:pic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A05A9A03-9ACC-F34C-A4C6-2183D8ECEA65}"/>
                </a:ext>
              </a:extLst>
            </p:cNvPr>
            <p:cNvSpPr/>
            <p:nvPr/>
          </p:nvSpPr>
          <p:spPr>
            <a:xfrm>
              <a:off x="0" y="250242"/>
              <a:ext cx="252663" cy="108526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2C2DF2C-EA05-464D-AB2D-074063160AA1}"/>
              </a:ext>
            </a:extLst>
          </p:cNvPr>
          <p:cNvGrpSpPr/>
          <p:nvPr userDrawn="1"/>
        </p:nvGrpSpPr>
        <p:grpSpPr>
          <a:xfrm>
            <a:off x="0" y="250242"/>
            <a:ext cx="2366211" cy="1085266"/>
            <a:chOff x="0" y="250242"/>
            <a:chExt cx="2366211" cy="1085266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FC5725B6-B04D-0B49-8B85-1A7D2B3D143D}"/>
                </a:ext>
              </a:extLst>
            </p:cNvPr>
            <p:cNvSpPr/>
            <p:nvPr userDrawn="1"/>
          </p:nvSpPr>
          <p:spPr>
            <a:xfrm>
              <a:off x="0" y="250243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3AE6CFE9-6C6E-CC43-A2DE-1C35A84EBF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26852" y="389020"/>
              <a:ext cx="1918637" cy="834190"/>
            </a:xfrm>
            <a:prstGeom prst="rect">
              <a:avLst/>
            </a:prstGeom>
          </p:spPr>
        </p:pic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2AEE7CF6-D32F-C748-9729-A79B4FBACAD1}"/>
                </a:ext>
              </a:extLst>
            </p:cNvPr>
            <p:cNvSpPr/>
            <p:nvPr userDrawn="1"/>
          </p:nvSpPr>
          <p:spPr>
            <a:xfrm>
              <a:off x="0" y="250242"/>
              <a:ext cx="252663" cy="10852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E3CE9B22-2DD6-0B4A-B787-8A7B1902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5E60337-6EE5-4E8F-8D98-179FBC789219}" type="datetime1">
              <a:rPr lang="de-DE" smtClean="0"/>
              <a:t>21.02.2022</a:t>
            </a:fld>
            <a:endParaRPr lang="de-DE" dirty="0"/>
          </a:p>
        </p:txBody>
      </p:sp>
      <p:sp>
        <p:nvSpPr>
          <p:cNvPr id="29" name="Fußzeilenplatzhalter 4">
            <a:extLst>
              <a:ext uri="{FF2B5EF4-FFF2-40B4-BE49-F238E27FC236}">
                <a16:creationId xmlns:a16="http://schemas.microsoft.com/office/drawing/2014/main" id="{795EEA92-445F-AB4B-8705-F44B81C70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Bereich/Thema</a:t>
            </a:r>
            <a:endParaRPr lang="de-DE" dirty="0"/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E434AE56-87F2-B049-BF22-53641F86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20BD7B9-4BE7-AF45-8E66-12F82068CD8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9836338" y="250242"/>
            <a:ext cx="2366211" cy="1085265"/>
            <a:chOff x="9836338" y="250242"/>
            <a:chExt cx="2366211" cy="1085265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FC5725B6-B04D-0B49-8B85-1A7D2B3D143D}"/>
                </a:ext>
              </a:extLst>
            </p:cNvPr>
            <p:cNvSpPr/>
            <p:nvPr userDrawn="1"/>
          </p:nvSpPr>
          <p:spPr>
            <a:xfrm>
              <a:off x="9836338" y="250242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3" name="Grafik 32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501" y="331633"/>
              <a:ext cx="2212499" cy="922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329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opf Rhein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2F53A-EB5F-114C-B717-825886D5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6719"/>
            <a:ext cx="10515600" cy="71697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E2821C-59FA-C64A-A999-D13A4FD68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3070"/>
            <a:ext cx="10515600" cy="3381857"/>
          </a:xfr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  <a:latin typeface="Mainz Meta" panose="020B05020300000200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EBD30BEF-802A-8D46-BB0D-51BD85AC19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" t="9856" r="11" b="50000"/>
          <a:stretch/>
        </p:blipFill>
        <p:spPr>
          <a:xfrm>
            <a:off x="-1337" y="-7084"/>
            <a:ext cx="12193338" cy="1564422"/>
          </a:xfrm>
          <a:prstGeom prst="rect">
            <a:avLst/>
          </a:prstGeom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406087F0-0FCE-8A40-8F6C-10A819348E82}"/>
              </a:ext>
            </a:extLst>
          </p:cNvPr>
          <p:cNvSpPr/>
          <p:nvPr userDrawn="1"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7AD536F8-13BB-1A47-8CD8-0EA7868FE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39" name="Rechteck 38">
            <a:extLst>
              <a:ext uri="{FF2B5EF4-FFF2-40B4-BE49-F238E27FC236}">
                <a16:creationId xmlns:a16="http://schemas.microsoft.com/office/drawing/2014/main" id="{DADC3BAF-1F93-B54A-8D4A-30AD938FEAAE}"/>
              </a:ext>
            </a:extLst>
          </p:cNvPr>
          <p:cNvSpPr/>
          <p:nvPr userDrawn="1"/>
        </p:nvSpPr>
        <p:spPr>
          <a:xfrm>
            <a:off x="-1338" y="-4458"/>
            <a:ext cx="252663" cy="1566249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0F9F98AF-2ECB-C146-B607-74AEE7CC5470}"/>
              </a:ext>
            </a:extLst>
          </p:cNvPr>
          <p:cNvSpPr/>
          <p:nvPr userDrawn="1"/>
        </p:nvSpPr>
        <p:spPr>
          <a:xfrm>
            <a:off x="0" y="250241"/>
            <a:ext cx="252663" cy="10852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E3CE9B22-2DD6-0B4A-B787-8A7B1902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9F3D1791-3ECA-4488-9BC7-8858E98C618F}" type="datetime1">
              <a:rPr lang="de-DE" smtClean="0"/>
              <a:t>21.02.2022</a:t>
            </a:fld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795EEA92-445F-AB4B-8705-F44B81C70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Pressetermin Mainzer Dreck weg-Tag 2022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E434AE56-87F2-B049-BF22-53641F86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20BD7B9-4BE7-AF45-8E66-12F82068CD8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836338" y="250242"/>
            <a:ext cx="2366211" cy="1085265"/>
            <a:chOff x="9836338" y="250242"/>
            <a:chExt cx="2366211" cy="108526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C5725B6-B04D-0B49-8B85-1A7D2B3D143D}"/>
                </a:ext>
              </a:extLst>
            </p:cNvPr>
            <p:cNvSpPr/>
            <p:nvPr userDrawn="1"/>
          </p:nvSpPr>
          <p:spPr>
            <a:xfrm>
              <a:off x="9836338" y="250242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1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501" y="331633"/>
              <a:ext cx="2212499" cy="922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978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opf Rhein 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61538A-49F9-6C4E-9C99-867FB09D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461923-EF3D-F248-A181-9C9763A29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FFDBE33-29FA-2445-AC03-FCEDCF8659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" t="9856" r="11" b="50000"/>
          <a:stretch/>
        </p:blipFill>
        <p:spPr>
          <a:xfrm>
            <a:off x="-1337" y="-7084"/>
            <a:ext cx="12193338" cy="1564422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D90BB80C-5B1C-7647-BF88-995303EFFA8B}"/>
              </a:ext>
            </a:extLst>
          </p:cNvPr>
          <p:cNvSpPr/>
          <p:nvPr userDrawn="1"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EC1817E-1604-714F-8E5F-225CEAA3BA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2F80AF28-87CE-A243-AF7C-7D29B16EC5C4}"/>
              </a:ext>
            </a:extLst>
          </p:cNvPr>
          <p:cNvSpPr/>
          <p:nvPr userDrawn="1"/>
        </p:nvSpPr>
        <p:spPr>
          <a:xfrm>
            <a:off x="-1338" y="-4458"/>
            <a:ext cx="252663" cy="1566249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37C22E0F-AC01-9E46-BD53-860B98578BEC}"/>
              </a:ext>
            </a:extLst>
          </p:cNvPr>
          <p:cNvSpPr/>
          <p:nvPr userDrawn="1"/>
        </p:nvSpPr>
        <p:spPr>
          <a:xfrm>
            <a:off x="0" y="250241"/>
            <a:ext cx="252663" cy="10852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E3CE9B22-2DD6-0B4A-B787-8A7B1902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9FB9FAF4-24A5-4B54-A58C-55E8660A4731}" type="datetime1">
              <a:rPr lang="de-DE" smtClean="0"/>
              <a:t>21.02.2022</a:t>
            </a:fld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795EEA92-445F-AB4B-8705-F44B81C70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Bereich/Thema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E434AE56-87F2-B049-BF22-53641F86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20BD7B9-4BE7-AF45-8E66-12F82068CD8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836338" y="250242"/>
            <a:ext cx="2366211" cy="1085265"/>
            <a:chOff x="9836338" y="250242"/>
            <a:chExt cx="2366211" cy="108526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C5725B6-B04D-0B49-8B85-1A7D2B3D143D}"/>
                </a:ext>
              </a:extLst>
            </p:cNvPr>
            <p:cNvSpPr/>
            <p:nvPr userDrawn="1"/>
          </p:nvSpPr>
          <p:spPr>
            <a:xfrm>
              <a:off x="9836338" y="250242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1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501" y="331633"/>
              <a:ext cx="2212499" cy="922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58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pf Rhein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338ABC-EB9B-2443-A08F-6DA6B1E89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13935"/>
            <a:ext cx="5181600" cy="3363028"/>
          </a:xfrm>
        </p:spPr>
        <p:txBody>
          <a:bodyPr/>
          <a:lstStyle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57D70B-ABAD-C449-8B64-C15F63DE8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13935"/>
            <a:ext cx="5181600" cy="3363028"/>
          </a:xfrm>
        </p:spPr>
        <p:txBody>
          <a:bodyPr/>
          <a:lstStyle>
            <a:lvl5pPr marL="1828800" indent="0">
              <a:buClr>
                <a:schemeClr val="accent5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DD960E8-0A5E-5C45-8FB3-E476F005C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6719"/>
            <a:ext cx="10515600" cy="71697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6DDD06B-297A-A441-AAF7-78F8770DE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" t="9856" r="11" b="50000"/>
          <a:stretch/>
        </p:blipFill>
        <p:spPr>
          <a:xfrm>
            <a:off x="-1337" y="-7084"/>
            <a:ext cx="12193338" cy="1564422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7FB06B46-B8F4-0541-BBA9-ADAB8C9DFECA}"/>
              </a:ext>
            </a:extLst>
          </p:cNvPr>
          <p:cNvSpPr/>
          <p:nvPr userDrawn="1"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EA310260-21B6-594D-A00D-E87A991DE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DBBB5387-FAAD-C246-91B6-1C48EF626E1A}"/>
              </a:ext>
            </a:extLst>
          </p:cNvPr>
          <p:cNvSpPr/>
          <p:nvPr userDrawn="1"/>
        </p:nvSpPr>
        <p:spPr>
          <a:xfrm>
            <a:off x="-1338" y="-4458"/>
            <a:ext cx="252663" cy="1566249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963D08BD-88FD-3A4F-B539-AB7D7A9D4081}"/>
              </a:ext>
            </a:extLst>
          </p:cNvPr>
          <p:cNvSpPr/>
          <p:nvPr userDrawn="1"/>
        </p:nvSpPr>
        <p:spPr>
          <a:xfrm>
            <a:off x="0" y="250241"/>
            <a:ext cx="252663" cy="10852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E3CE9B22-2DD6-0B4A-B787-8A7B1902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77D302BC-16A2-42EF-9A8F-0EFC76ACFD4A}" type="datetime1">
              <a:rPr lang="de-DE" smtClean="0"/>
              <a:t>21.02.2022</a:t>
            </a:fld>
            <a:endParaRPr lang="de-DE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795EEA92-445F-AB4B-8705-F44B81C70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Bereich/Thema</a:t>
            </a:r>
            <a:endParaRPr lang="de-DE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E434AE56-87F2-B049-BF22-53641F86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20BD7B9-4BE7-AF45-8E66-12F82068CD8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7" name="Gruppieren 16"/>
          <p:cNvGrpSpPr/>
          <p:nvPr userDrawn="1"/>
        </p:nvGrpSpPr>
        <p:grpSpPr>
          <a:xfrm>
            <a:off x="9836338" y="250242"/>
            <a:ext cx="2366211" cy="1085265"/>
            <a:chOff x="9836338" y="250242"/>
            <a:chExt cx="2366211" cy="1085265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FC5725B6-B04D-0B49-8B85-1A7D2B3D143D}"/>
                </a:ext>
              </a:extLst>
            </p:cNvPr>
            <p:cNvSpPr/>
            <p:nvPr userDrawn="1"/>
          </p:nvSpPr>
          <p:spPr>
            <a:xfrm>
              <a:off x="9836338" y="250242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501" y="331633"/>
              <a:ext cx="2212499" cy="922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0202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opf Fahrrad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2F53A-EB5F-114C-B717-825886D5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6719"/>
            <a:ext cx="10515600" cy="71697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E2821C-59FA-C64A-A999-D13A4FD68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9124"/>
            <a:ext cx="10515600" cy="3381857"/>
          </a:xfr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 sz="1600">
                <a:solidFill>
                  <a:schemeClr val="tx1"/>
                </a:solidFill>
                <a:latin typeface="Mainz Meta" panose="020B05020300000200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CE51479-B12A-064F-9DAC-992CEE3A3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6" b="36009"/>
          <a:stretch/>
        </p:blipFill>
        <p:spPr>
          <a:xfrm>
            <a:off x="-1338" y="-3546"/>
            <a:ext cx="12193338" cy="1565337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675357F7-1E40-B542-9E59-ECA6A7199BBF}"/>
              </a:ext>
            </a:extLst>
          </p:cNvPr>
          <p:cNvSpPr/>
          <p:nvPr userDrawn="1"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C523F3F-BCC3-A84D-B7DF-CA3DC487BF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FCD70CFB-D74C-6344-B525-1A1453E39AAA}"/>
              </a:ext>
            </a:extLst>
          </p:cNvPr>
          <p:cNvSpPr/>
          <p:nvPr userDrawn="1"/>
        </p:nvSpPr>
        <p:spPr>
          <a:xfrm>
            <a:off x="-1338" y="-4458"/>
            <a:ext cx="252663" cy="1566249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670EB5AC-A6EF-A942-ABF4-BAD8953FF395}"/>
              </a:ext>
            </a:extLst>
          </p:cNvPr>
          <p:cNvSpPr/>
          <p:nvPr userDrawn="1"/>
        </p:nvSpPr>
        <p:spPr>
          <a:xfrm>
            <a:off x="0" y="250241"/>
            <a:ext cx="252663" cy="10852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E3CE9B22-2DD6-0B4A-B787-8A7B1902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A71DB602-0A99-4635-9BD5-70C3AB566CB4}" type="datetime1">
              <a:rPr lang="de-DE" smtClean="0"/>
              <a:t>21.02.2022</a:t>
            </a:fld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795EEA92-445F-AB4B-8705-F44B81C70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Bereich/Thema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E434AE56-87F2-B049-BF22-53641F86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20BD7B9-4BE7-AF45-8E66-12F82068CD8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836338" y="250242"/>
            <a:ext cx="2366211" cy="1085265"/>
            <a:chOff x="9836338" y="250242"/>
            <a:chExt cx="2366211" cy="108526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C5725B6-B04D-0B49-8B85-1A7D2B3D143D}"/>
                </a:ext>
              </a:extLst>
            </p:cNvPr>
            <p:cNvSpPr/>
            <p:nvPr userDrawn="1"/>
          </p:nvSpPr>
          <p:spPr>
            <a:xfrm>
              <a:off x="9836338" y="250242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1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501" y="331633"/>
              <a:ext cx="2212499" cy="922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3462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opf Fahrrad 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61538A-49F9-6C4E-9C99-867FB09D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461923-EF3D-F248-A181-9C9763A29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E51479-B12A-064F-9DAC-992CEE3A3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6" b="36009"/>
          <a:stretch/>
        </p:blipFill>
        <p:spPr>
          <a:xfrm>
            <a:off x="-1338" y="-3546"/>
            <a:ext cx="12193338" cy="1565337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675357F7-1E40-B542-9E59-ECA6A7199BBF}"/>
              </a:ext>
            </a:extLst>
          </p:cNvPr>
          <p:cNvSpPr/>
          <p:nvPr userDrawn="1"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C523F3F-BCC3-A84D-B7DF-CA3DC487BF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FCD70CFB-D74C-6344-B525-1A1453E39AAA}"/>
              </a:ext>
            </a:extLst>
          </p:cNvPr>
          <p:cNvSpPr/>
          <p:nvPr userDrawn="1"/>
        </p:nvSpPr>
        <p:spPr>
          <a:xfrm>
            <a:off x="-1338" y="-4458"/>
            <a:ext cx="252663" cy="1566249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63D08BD-88FD-3A4F-B539-AB7D7A9D4081}"/>
              </a:ext>
            </a:extLst>
          </p:cNvPr>
          <p:cNvSpPr/>
          <p:nvPr userDrawn="1"/>
        </p:nvSpPr>
        <p:spPr>
          <a:xfrm>
            <a:off x="0" y="250241"/>
            <a:ext cx="252663" cy="10852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E3CE9B22-2DD6-0B4A-B787-8A7B1902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59E2C160-5BBB-4FBC-8596-BF4407836C92}" type="datetime1">
              <a:rPr lang="de-DE" smtClean="0"/>
              <a:t>21.02.2022</a:t>
            </a:fld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795EEA92-445F-AB4B-8705-F44B81C70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Bereich/Thema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E434AE56-87F2-B049-BF22-53641F86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20BD7B9-4BE7-AF45-8E66-12F82068CD8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836338" y="250242"/>
            <a:ext cx="2366211" cy="1085265"/>
            <a:chOff x="9836338" y="250242"/>
            <a:chExt cx="2366211" cy="108526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C5725B6-B04D-0B49-8B85-1A7D2B3D143D}"/>
                </a:ext>
              </a:extLst>
            </p:cNvPr>
            <p:cNvSpPr/>
            <p:nvPr userDrawn="1"/>
          </p:nvSpPr>
          <p:spPr>
            <a:xfrm>
              <a:off x="9836338" y="250242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501" y="331633"/>
              <a:ext cx="2212499" cy="922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85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pf Fahrrad Titel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338ABC-EB9B-2443-A08F-6DA6B1E89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13935"/>
            <a:ext cx="5181600" cy="3363028"/>
          </a:xfrm>
        </p:spPr>
        <p:txBody>
          <a:bodyPr/>
          <a:lstStyle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57D70B-ABAD-C449-8B64-C15F63DE8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13935"/>
            <a:ext cx="5181600" cy="3363028"/>
          </a:xfrm>
        </p:spPr>
        <p:txBody>
          <a:bodyPr/>
          <a:lstStyle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DD960E8-0A5E-5C45-8FB3-E476F005C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6719"/>
            <a:ext cx="10515600" cy="71697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ECE51479-B12A-064F-9DAC-992CEE3A3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6" b="36009"/>
          <a:stretch/>
        </p:blipFill>
        <p:spPr>
          <a:xfrm>
            <a:off x="-1338" y="-3546"/>
            <a:ext cx="12193338" cy="1565337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675357F7-1E40-B542-9E59-ECA6A7199BBF}"/>
              </a:ext>
            </a:extLst>
          </p:cNvPr>
          <p:cNvSpPr/>
          <p:nvPr userDrawn="1"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0C523F3F-BCC3-A84D-B7DF-CA3DC487BF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FCD70CFB-D74C-6344-B525-1A1453E39AAA}"/>
              </a:ext>
            </a:extLst>
          </p:cNvPr>
          <p:cNvSpPr/>
          <p:nvPr userDrawn="1"/>
        </p:nvSpPr>
        <p:spPr>
          <a:xfrm>
            <a:off x="-1338" y="-4458"/>
            <a:ext cx="252663" cy="1566249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63D08BD-88FD-3A4F-B539-AB7D7A9D4081}"/>
              </a:ext>
            </a:extLst>
          </p:cNvPr>
          <p:cNvSpPr/>
          <p:nvPr userDrawn="1"/>
        </p:nvSpPr>
        <p:spPr>
          <a:xfrm>
            <a:off x="0" y="250241"/>
            <a:ext cx="252663" cy="10852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E3CE9B22-2DD6-0B4A-B787-8A7B1902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1E06DD04-F0CA-4DF4-95A4-2568F0BD722F}" type="datetime1">
              <a:rPr lang="de-DE" smtClean="0"/>
              <a:t>21.02.2022</a:t>
            </a:fld>
            <a:endParaRPr lang="de-DE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795EEA92-445F-AB4B-8705-F44B81C70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Bereich/Thema</a:t>
            </a:r>
            <a:endParaRPr lang="de-DE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E434AE56-87F2-B049-BF22-53641F86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20BD7B9-4BE7-AF45-8E66-12F82068CD8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7" name="Gruppieren 16"/>
          <p:cNvGrpSpPr/>
          <p:nvPr userDrawn="1"/>
        </p:nvGrpSpPr>
        <p:grpSpPr>
          <a:xfrm>
            <a:off x="9836338" y="250242"/>
            <a:ext cx="2366211" cy="1085265"/>
            <a:chOff x="9836338" y="250242"/>
            <a:chExt cx="2366211" cy="1085265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FC5725B6-B04D-0B49-8B85-1A7D2B3D143D}"/>
                </a:ext>
              </a:extLst>
            </p:cNvPr>
            <p:cNvSpPr/>
            <p:nvPr userDrawn="1"/>
          </p:nvSpPr>
          <p:spPr>
            <a:xfrm>
              <a:off x="9836338" y="250242"/>
              <a:ext cx="2366211" cy="108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501" y="331633"/>
              <a:ext cx="2212499" cy="922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0894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A82EC7D4-4820-104C-B509-3B50EE99F0E7}"/>
              </a:ext>
            </a:extLst>
          </p:cNvPr>
          <p:cNvSpPr/>
          <p:nvPr/>
        </p:nvSpPr>
        <p:spPr>
          <a:xfrm>
            <a:off x="0" y="0"/>
            <a:ext cx="252663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5D5CAF-8755-3A4B-BB7C-790EF8D5E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7338"/>
            <a:ext cx="10515600" cy="4619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CE9B22-2DD6-0B4A-B787-8A7B1902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0548558F-FBED-40E4-A74E-9DF712015D2D}" type="datetime1">
              <a:rPr lang="de-DE" smtClean="0"/>
              <a:t>21.02.2022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5EEA92-445F-AB4B-8705-F44B81C70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Pressetermin Mainzer Dreck weg-Tag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34AE56-87F2-B049-BF22-53641F86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20BD7B9-4BE7-AF45-8E66-12F82068CD8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52F4FB5-EE06-4840-A347-B0356BA85EE9}"/>
              </a:ext>
            </a:extLst>
          </p:cNvPr>
          <p:cNvSpPr/>
          <p:nvPr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D34877-9324-FF4A-AF2B-198B6EF43C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C95C032E-5F9F-E44F-A57F-78488472F2FD}"/>
              </a:ext>
            </a:extLst>
          </p:cNvPr>
          <p:cNvSpPr/>
          <p:nvPr/>
        </p:nvSpPr>
        <p:spPr>
          <a:xfrm>
            <a:off x="0" y="250242"/>
            <a:ext cx="252663" cy="1085265"/>
          </a:xfrm>
          <a:prstGeom prst="rect">
            <a:avLst/>
          </a:prstGeom>
          <a:solidFill>
            <a:srgbClr val="80A3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7B0FDBF-408E-D643-99B1-5D14CC91DAF6}"/>
              </a:ext>
            </a:extLst>
          </p:cNvPr>
          <p:cNvSpPr/>
          <p:nvPr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A057078-6BDC-7B4B-9001-C373080286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A1052D65-75D4-CB43-BB4B-FE2B8B54237F}"/>
              </a:ext>
            </a:extLst>
          </p:cNvPr>
          <p:cNvSpPr/>
          <p:nvPr/>
        </p:nvSpPr>
        <p:spPr>
          <a:xfrm>
            <a:off x="0" y="250242"/>
            <a:ext cx="252663" cy="10852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0599BAC-F66C-444C-BBBC-092FEE84C1FD}"/>
              </a:ext>
            </a:extLst>
          </p:cNvPr>
          <p:cNvSpPr/>
          <p:nvPr userDrawn="1"/>
        </p:nvSpPr>
        <p:spPr>
          <a:xfrm>
            <a:off x="0" y="250243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1DB1B1B-BE70-5E41-B850-E19325D2B4A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326852" y="389020"/>
            <a:ext cx="1918637" cy="834190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DF1E9144-6C1D-014D-8703-3F11E49DAF66}"/>
              </a:ext>
            </a:extLst>
          </p:cNvPr>
          <p:cNvSpPr/>
          <p:nvPr userDrawn="1"/>
        </p:nvSpPr>
        <p:spPr>
          <a:xfrm>
            <a:off x="0" y="250242"/>
            <a:ext cx="252663" cy="10852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0599BAC-F66C-444C-BBBC-092FEE84C1FD}"/>
              </a:ext>
            </a:extLst>
          </p:cNvPr>
          <p:cNvSpPr/>
          <p:nvPr userDrawn="1"/>
        </p:nvSpPr>
        <p:spPr>
          <a:xfrm>
            <a:off x="9822573" y="250241"/>
            <a:ext cx="2366211" cy="108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501" y="331633"/>
            <a:ext cx="2212499" cy="9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4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48" r:id="rId2"/>
    <p:sldLayoutId id="2147483775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66" r:id="rId9"/>
    <p:sldLayoutId id="2147483779" r:id="rId10"/>
    <p:sldLayoutId id="2147483780" r:id="rId11"/>
    <p:sldLayoutId id="2147483781" r:id="rId12"/>
    <p:sldLayoutId id="2147483778" r:id="rId13"/>
    <p:sldLayoutId id="2147483777" r:id="rId14"/>
    <p:sldLayoutId id="2147483776" r:id="rId15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80A312"/>
          </a:solidFill>
          <a:latin typeface="Mainz Meta" panose="020B050203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inz Meta" panose="020B050203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inz Meta" panose="020B050203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inz Meta" panose="020B050203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inz Meta" panose="020B050203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504">
          <p15:clr>
            <a:srgbClr val="F26B43"/>
          </p15:clr>
        </p15:guide>
        <p15:guide id="3" pos="529">
          <p15:clr>
            <a:srgbClr val="F26B43"/>
          </p15:clr>
        </p15:guide>
        <p15:guide id="4" orient="horz" pos="845">
          <p15:clr>
            <a:srgbClr val="F26B43"/>
          </p15:clr>
        </p15:guide>
        <p15:guide id="5" pos="7151">
          <p15:clr>
            <a:srgbClr val="F26B43"/>
          </p15:clr>
        </p15:guide>
        <p15:guide id="6" pos="1708">
          <p15:clr>
            <a:srgbClr val="F26B43"/>
          </p15:clr>
        </p15:guide>
        <p15:guide id="7" orient="horz" pos="9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1AFD7-0EC3-0D48-81FE-36C3CC41E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Für ein sauberes Mainz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760D11-9878-F14F-92E2-E14A7979F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</p:spPr>
        <p:txBody>
          <a:bodyPr/>
          <a:lstStyle/>
          <a:p>
            <a:fld id="{BA4FD33F-A111-4573-9DDF-07E51C011C5B}" type="datetime1">
              <a:rPr lang="de-DE" smtClean="0"/>
              <a:t>21.02.2022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F211E4-02EB-9E4B-8E3B-24840D8C9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</p:spPr>
        <p:txBody>
          <a:bodyPr/>
          <a:lstStyle/>
          <a:p>
            <a:r>
              <a:rPr lang="de-DE" dirty="0"/>
              <a:t>Pressetermin Mainzer Dreck weg-Tag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62758-743B-5446-8E4A-D9C8FF77A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</p:spPr>
        <p:txBody>
          <a:bodyPr/>
          <a:lstStyle/>
          <a:p>
            <a:fld id="{720BD7B9-4BE7-AF45-8E66-12F82068CD8B}" type="slidenum">
              <a:rPr lang="de-DE" smtClean="0"/>
              <a:t>1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Bereits seit dem Jahr 2000 findet der Mainzer Frühjahrsputz statt, damit ist Mainz Vorreiterin in Sachen Abfallsammel-Aktionen</a:t>
            </a:r>
          </a:p>
          <a:p>
            <a:r>
              <a:rPr lang="de-DE" dirty="0" smtClean="0"/>
              <a:t>Etwa 3.000 kleine und große </a:t>
            </a:r>
            <a:r>
              <a:rPr lang="de-DE" dirty="0" err="1" smtClean="0"/>
              <a:t>Mainzer:innen</a:t>
            </a:r>
            <a:r>
              <a:rPr lang="de-DE" dirty="0" smtClean="0"/>
              <a:t> beteiligen sich jährlich an der Aktion</a:t>
            </a:r>
          </a:p>
          <a:p>
            <a:r>
              <a:rPr lang="de-DE" dirty="0" smtClean="0"/>
              <a:t>Ca. 20 Tonnen Abfall kommen jedes Jahr zusammen</a:t>
            </a:r>
          </a:p>
          <a:p>
            <a:r>
              <a:rPr lang="de-DE" dirty="0" smtClean="0"/>
              <a:t>Neben dem Dreck weg-Tag findet auch die Junior-Dreck weg-Woche statt: Schon die Kleinsten sammeln Abfälle und/oder beteiligen sich mit einem Projekt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898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1AFD7-0EC3-0D48-81FE-36C3CC41E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Ablauf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760D11-9878-F14F-92E2-E14A7979F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</p:spPr>
        <p:txBody>
          <a:bodyPr/>
          <a:lstStyle/>
          <a:p>
            <a:fld id="{BA4FD33F-A111-4573-9DDF-07E51C011C5B}" type="datetime1">
              <a:rPr lang="de-DE" smtClean="0"/>
              <a:t>21.02.2022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F211E4-02EB-9E4B-8E3B-24840D8C9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</p:spPr>
        <p:txBody>
          <a:bodyPr/>
          <a:lstStyle/>
          <a:p>
            <a:r>
              <a:rPr lang="de-DE" dirty="0"/>
              <a:t>Pressetermin Mainzer Dreck weg-Tag </a:t>
            </a:r>
            <a:r>
              <a:rPr lang="de-DE" dirty="0" smtClean="0"/>
              <a:t>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62758-743B-5446-8E4A-D9C8FF77A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</p:spPr>
        <p:txBody>
          <a:bodyPr/>
          <a:lstStyle/>
          <a:p>
            <a:fld id="{720BD7B9-4BE7-AF45-8E66-12F82068CD8B}" type="slidenum">
              <a:rPr lang="de-DE" smtClean="0"/>
              <a:t>2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Teilnehmenden ziehen in Kleinstgruppen zum Sammeln der Abfälle </a:t>
            </a:r>
            <a:r>
              <a:rPr lang="de-DE" dirty="0" smtClean="0"/>
              <a:t>los</a:t>
            </a:r>
            <a:endParaRPr lang="de-DE" dirty="0"/>
          </a:p>
          <a:p>
            <a:r>
              <a:rPr lang="de-DE" dirty="0"/>
              <a:t>Orange Säcke zum Sammeln gibt es an allen Wertstoffhöfen</a:t>
            </a:r>
          </a:p>
          <a:p>
            <a:r>
              <a:rPr lang="de-DE" dirty="0"/>
              <a:t>Alles findet unter Berücksichtigung der Corona-Regelungen statt, daher gibt es in diesem Jahr kein gemeinsames </a:t>
            </a:r>
            <a:r>
              <a:rPr lang="de-DE" dirty="0" smtClean="0"/>
              <a:t>Mittagessen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88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1AFD7-0EC3-0D48-81FE-36C3CC41E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Problemabfall: Einwegverpackungen und Masken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760D11-9878-F14F-92E2-E14A7979F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</p:spPr>
        <p:txBody>
          <a:bodyPr/>
          <a:lstStyle/>
          <a:p>
            <a:fld id="{BA4FD33F-A111-4573-9DDF-07E51C011C5B}" type="datetime1">
              <a:rPr lang="de-DE" smtClean="0"/>
              <a:t>21.02.2022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F211E4-02EB-9E4B-8E3B-24840D8C9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</p:spPr>
        <p:txBody>
          <a:bodyPr/>
          <a:lstStyle/>
          <a:p>
            <a:r>
              <a:rPr lang="de-DE" dirty="0"/>
              <a:t>Pressetermin Mainzer Dreck weg-Tag </a:t>
            </a:r>
            <a:r>
              <a:rPr lang="de-DE" dirty="0" smtClean="0"/>
              <a:t>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62758-743B-5446-8E4A-D9C8FF77A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</p:spPr>
        <p:txBody>
          <a:bodyPr/>
          <a:lstStyle/>
          <a:p>
            <a:fld id="{720BD7B9-4BE7-AF45-8E66-12F82068CD8B}" type="slidenum">
              <a:rPr lang="de-DE" smtClean="0"/>
              <a:t>3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 Pandemiezeiten Zunahme der Verschmutzungen am Rheinufer und in den Grünanlagen</a:t>
            </a:r>
          </a:p>
          <a:p>
            <a:r>
              <a:rPr lang="de-DE" dirty="0" smtClean="0"/>
              <a:t>Zunahme von Einwegverpackungen (Pizzaschachteln, Flaschen, Getränkedosen, Eisbecher etc.)</a:t>
            </a:r>
          </a:p>
          <a:p>
            <a:r>
              <a:rPr lang="de-DE" dirty="0" smtClean="0"/>
              <a:t>Masken als massives Problem für die Umwelt (Mikroplastik und tödliche Maskenbänder)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507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1AFD7-0EC3-0D48-81FE-36C3CC41E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Abhilfe gegen den Problemabfall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760D11-9878-F14F-92E2-E14A7979F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</p:spPr>
        <p:txBody>
          <a:bodyPr/>
          <a:lstStyle/>
          <a:p>
            <a:fld id="{BA4FD33F-A111-4573-9DDF-07E51C011C5B}" type="datetime1">
              <a:rPr lang="de-DE" smtClean="0"/>
              <a:t>21.02.2022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F211E4-02EB-9E4B-8E3B-24840D8C9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</p:spPr>
        <p:txBody>
          <a:bodyPr/>
          <a:lstStyle/>
          <a:p>
            <a:r>
              <a:rPr lang="de-DE" dirty="0"/>
              <a:t>Pressetermin Mainzer Dreck weg-Tag </a:t>
            </a:r>
            <a:r>
              <a:rPr lang="de-DE" dirty="0" smtClean="0"/>
              <a:t>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62758-743B-5446-8E4A-D9C8FF77A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</p:spPr>
        <p:txBody>
          <a:bodyPr/>
          <a:lstStyle/>
          <a:p>
            <a:fld id="{720BD7B9-4BE7-AF45-8E66-12F82068CD8B}" type="slidenum">
              <a:rPr lang="de-DE" smtClean="0"/>
              <a:t>4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Aufstockung der Abfalleimer an Rheinufer und in Grünanlagen</a:t>
            </a:r>
          </a:p>
          <a:p>
            <a:r>
              <a:rPr lang="de-DE" dirty="0" smtClean="0"/>
              <a:t>Erhöhung des Reinigungsrhythmus</a:t>
            </a:r>
          </a:p>
          <a:p>
            <a:r>
              <a:rPr lang="de-DE" dirty="0" smtClean="0"/>
              <a:t>Verstärkte Öffentlichkeitsarbeit und Aufklärung der Bevölkerung</a:t>
            </a:r>
          </a:p>
          <a:p>
            <a:r>
              <a:rPr lang="de-DE" dirty="0" smtClean="0"/>
              <a:t>Kreative Ideen: Pizza-Hochstapler in der Innenstadt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8" t="16617" r="10062" b="14976"/>
          <a:stretch/>
        </p:blipFill>
        <p:spPr>
          <a:xfrm rot="5400000">
            <a:off x="8778702" y="2922529"/>
            <a:ext cx="4009723" cy="253507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/>
          <a:stretch/>
        </p:blipFill>
        <p:spPr>
          <a:xfrm>
            <a:off x="1884336" y="4589253"/>
            <a:ext cx="3292777" cy="210895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164992" y="6076749"/>
            <a:ext cx="3100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Tipp zum hygienischen Sammeln der Abfälle:</a:t>
            </a:r>
          </a:p>
          <a:p>
            <a:r>
              <a:rPr lang="de-DE" sz="1200" dirty="0" smtClean="0"/>
              <a:t>Eine einfache Grillzange erfüllt ihren Zweck.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01675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1AFD7-0EC3-0D48-81FE-36C3CC41E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Junior-Dreck weg-Woche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760D11-9878-F14F-92E2-E14A7979F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38414"/>
            <a:ext cx="2743200" cy="319586"/>
          </a:xfrm>
        </p:spPr>
        <p:txBody>
          <a:bodyPr/>
          <a:lstStyle/>
          <a:p>
            <a:fld id="{BA4FD33F-A111-4573-9DDF-07E51C011C5B}" type="datetime1">
              <a:rPr lang="de-DE" smtClean="0"/>
              <a:t>21.02.2022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F211E4-02EB-9E4B-8E3B-24840D8C9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8414"/>
            <a:ext cx="4114800" cy="319586"/>
          </a:xfrm>
        </p:spPr>
        <p:txBody>
          <a:bodyPr/>
          <a:lstStyle/>
          <a:p>
            <a:r>
              <a:rPr lang="de-DE" dirty="0"/>
              <a:t>Pressetermin Mainzer Dreck weg-Tag </a:t>
            </a:r>
            <a:r>
              <a:rPr lang="de-DE" dirty="0" smtClean="0"/>
              <a:t>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62758-743B-5446-8E4A-D9C8FF77A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38414"/>
            <a:ext cx="2743200" cy="319586"/>
          </a:xfrm>
        </p:spPr>
        <p:txBody>
          <a:bodyPr/>
          <a:lstStyle/>
          <a:p>
            <a:fld id="{720BD7B9-4BE7-AF45-8E66-12F82068CD8B}" type="slidenum">
              <a:rPr lang="de-DE" smtClean="0"/>
              <a:t>5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813070"/>
            <a:ext cx="11092132" cy="3381857"/>
          </a:xfrm>
        </p:spPr>
        <p:txBody>
          <a:bodyPr>
            <a:normAutofit/>
          </a:bodyPr>
          <a:lstStyle/>
          <a:p>
            <a:r>
              <a:rPr lang="de-DE" dirty="0" smtClean="0"/>
              <a:t>Thema in diesem Jahr: „Müllsounds – Abfall hörbar machen“</a:t>
            </a:r>
          </a:p>
          <a:p>
            <a:r>
              <a:rPr lang="de-DE" dirty="0" smtClean="0"/>
              <a:t>Im letzten Jahr wurden digitale Projekte eingereicht, die beiden Gewinner waren: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53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inz">
  <a:themeElements>
    <a:clrScheme name="Mainz_Farben 1">
      <a:dk1>
        <a:srgbClr val="000000"/>
      </a:dk1>
      <a:lt1>
        <a:srgbClr val="FFFFFF"/>
      </a:lt1>
      <a:dk2>
        <a:srgbClr val="E20020"/>
      </a:dk2>
      <a:lt2>
        <a:srgbClr val="E2DAC0"/>
      </a:lt2>
      <a:accent1>
        <a:srgbClr val="1B79B3"/>
      </a:accent1>
      <a:accent2>
        <a:srgbClr val="80A312"/>
      </a:accent2>
      <a:accent3>
        <a:srgbClr val="F39300"/>
      </a:accent3>
      <a:accent4>
        <a:srgbClr val="EBBD00"/>
      </a:accent4>
      <a:accent5>
        <a:srgbClr val="00778C"/>
      </a:accent5>
      <a:accent6>
        <a:srgbClr val="737373"/>
      </a:accent6>
      <a:hlink>
        <a:srgbClr val="000000"/>
      </a:hlink>
      <a:folHlink>
        <a:srgbClr val="000000"/>
      </a:folHlink>
    </a:clrScheme>
    <a:fontScheme name="Mainz">
      <a:majorFont>
        <a:latin typeface="Mainz Meta"/>
        <a:ea typeface=""/>
        <a:cs typeface=""/>
      </a:majorFont>
      <a:minorFont>
        <a:latin typeface="Mainz Me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z_grau" id="{F8A3870C-9E06-4B17-9AA8-3811654F00D8}" vid="{A960CD5F-10C0-499B-8D8B-C476C30EEDB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Mainz_grau</Template>
  <TotalTime>0</TotalTime>
  <Words>250</Words>
  <Application>Microsoft Office PowerPoint</Application>
  <PresentationFormat>Breitbild</PresentationFormat>
  <Paragraphs>38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Calibri</vt:lpstr>
      <vt:lpstr>Mainz Meta</vt:lpstr>
      <vt:lpstr>Mainz</vt:lpstr>
      <vt:lpstr>Für ein sauberes Mainz</vt:lpstr>
      <vt:lpstr>Der Ablauf</vt:lpstr>
      <vt:lpstr>Problemabfall: Einwegverpackungen und Masken</vt:lpstr>
      <vt:lpstr>Abhilfe gegen den Problemabfall</vt:lpstr>
      <vt:lpstr>Die Junior-Dreck weg-Woche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Bernhard Giner</dc:creator>
  <cp:lastModifiedBy>Ralf Peterhanwahr</cp:lastModifiedBy>
  <cp:revision>187</cp:revision>
  <cp:lastPrinted>2022-02-21T12:11:34Z</cp:lastPrinted>
  <dcterms:created xsi:type="dcterms:W3CDTF">2019-12-12T14:57:31Z</dcterms:created>
  <dcterms:modified xsi:type="dcterms:W3CDTF">2022-02-21T12:36:50Z</dcterms:modified>
</cp:coreProperties>
</file>